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62" y="-31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89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6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90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54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29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2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2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90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04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71950"/>
            <a:ext cx="44790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58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화면 슬라이드 쇼(16:9)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INNON</dc:creator>
  <cp:lastModifiedBy>USER</cp:lastModifiedBy>
  <cp:revision>7</cp:revision>
  <dcterms:created xsi:type="dcterms:W3CDTF">2023-03-09T01:10:02Z</dcterms:created>
  <dcterms:modified xsi:type="dcterms:W3CDTF">2024-05-10T02:08:09Z</dcterms:modified>
</cp:coreProperties>
</file>