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62" y="-311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38936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368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9900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8545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52947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472820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022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09029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2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6558-C177-4F06-8FAE-868E1C338E15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204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26558-C177-4F06-8FAE-868E1C338E15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57B1DD-F741-4959-9494-7B3A1A70426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980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371950"/>
            <a:ext cx="447908" cy="576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358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화면 슬라이드 쇼(16:9)</PresentationFormat>
  <Paragraphs>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INNON</dc:creator>
  <cp:lastModifiedBy>USER</cp:lastModifiedBy>
  <cp:revision>7</cp:revision>
  <dcterms:created xsi:type="dcterms:W3CDTF">2023-03-09T01:10:02Z</dcterms:created>
  <dcterms:modified xsi:type="dcterms:W3CDTF">2024-05-10T02:08:09Z</dcterms:modified>
</cp:coreProperties>
</file>